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08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2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15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9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58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44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4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05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69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65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06B30-3DE7-4BC6-887C-F39659D5465C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2C215-EC60-4C4E-82A8-DD93FF906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9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0208"/>
            <a:ext cx="12192000" cy="518779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Objective: Students will be able to use the Dimensional Analysis Method in order to perform Unit Conversions.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3242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</p:spPr>
            <p:txBody>
              <a:bodyPr>
                <a:normAutofit/>
              </a:bodyPr>
              <a:lstStyle/>
              <a:p>
                <a:r>
                  <a:rPr lang="en-US" sz="3600" dirty="0" smtClean="0"/>
                  <a:t>Using the Ratio/Proportion Method, find the number of feet in 3 yards</a:t>
                </a:r>
              </a:p>
              <a:p>
                <a:endParaRPr lang="en-US" sz="3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𝑓𝑒𝑒𝑡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𝑦𝑎𝑟𝑑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𝑦𝑎𝑟𝑑𝑠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  <a:blipFill rotWithShape="0">
                <a:blip r:embed="rId2"/>
                <a:stretch>
                  <a:fillRect l="-1200" t="-2938" r="-2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889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</p:spPr>
            <p:txBody>
              <a:bodyPr>
                <a:normAutofit/>
              </a:bodyPr>
              <a:lstStyle/>
              <a:p>
                <a:r>
                  <a:rPr lang="en-US" sz="3600" dirty="0" smtClean="0"/>
                  <a:t>Cross Multiply 3 feet by 3 yards to equal x by 1 yard</a:t>
                </a:r>
              </a:p>
              <a:p>
                <a:endParaRPr lang="en-US" sz="3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𝑓𝑒𝑒𝑡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𝑦𝑎𝑟𝑑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𝑦𝑎𝑟𝑑𝑠</m:t>
                          </m:r>
                        </m:den>
                      </m:f>
                    </m:oMath>
                  </m:oMathPara>
                </a14:m>
                <a:endParaRPr lang="en-US" sz="3600" dirty="0" smtClean="0"/>
              </a:p>
              <a:p>
                <a:endParaRPr lang="en-US" sz="3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9 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𝑓𝑒𝑒𝑡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𝑦𝑎𝑟𝑑𝑠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𝑦𝑎𝑟𝑑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  <a:blipFill rotWithShape="0">
                <a:blip r:embed="rId2"/>
                <a:stretch>
                  <a:fillRect t="-2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5318975" y="3078051"/>
            <a:ext cx="1300766" cy="708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4816699" y="3078051"/>
            <a:ext cx="1661374" cy="605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566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</p:spPr>
            <p:txBody>
              <a:bodyPr>
                <a:normAutofit/>
              </a:bodyPr>
              <a:lstStyle/>
              <a:p>
                <a:r>
                  <a:rPr lang="en-US" sz="3600" dirty="0" smtClean="0"/>
                  <a:t>Solve for x</a:t>
                </a:r>
              </a:p>
              <a:p>
                <a:endParaRPr lang="en-US" sz="3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9 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𝑓𝑒𝑒𝑡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𝑦𝑎𝑟𝑑𝑠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𝑦𝑎𝑟𝑑</m:t>
                      </m:r>
                    </m:oMath>
                  </m:oMathPara>
                </a14:m>
                <a:endParaRPr lang="en-US" sz="3600" dirty="0" smtClean="0"/>
              </a:p>
              <a:p>
                <a:endParaRPr lang="en-US" sz="3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9 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𝑓𝑒𝑒𝑡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36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𝑦𝑎𝑟𝑑𝑠</m:t>
                          </m:r>
                        </m:num>
                        <m:den>
                          <m:r>
                            <a:rPr lang="en-US" sz="3600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</m:t>
                          </m:r>
                          <m:r>
                            <a:rPr lang="en-US" sz="3600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𝑦𝑎𝑟𝑑</m:t>
                          </m:r>
                        </m:den>
                      </m:f>
                      <m: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US" sz="3600" dirty="0" smtClean="0"/>
              </a:p>
              <a:p>
                <a:endParaRPr lang="en-US" sz="3600" dirty="0"/>
              </a:p>
              <a:p>
                <a:r>
                  <a:rPr lang="en-US" sz="3600" dirty="0" smtClean="0"/>
                  <a:t>9 feet=x</a:t>
                </a:r>
                <a:endParaRPr lang="en-US" sz="3600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  <a:blipFill rotWithShape="0">
                <a:blip r:embed="rId2"/>
                <a:stretch>
                  <a:fillRect t="-2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1435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0208"/>
            <a:ext cx="12192000" cy="518779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Notice that in the last step, the units of yards were cancelled. </a:t>
            </a:r>
          </a:p>
          <a:p>
            <a:endParaRPr lang="en-US" sz="3600" dirty="0"/>
          </a:p>
          <a:p>
            <a:r>
              <a:rPr lang="en-US" sz="3600" dirty="0" smtClean="0"/>
              <a:t>If that was the case, let’s take a shortcut and just set up the equation to cancel out unwanted units.</a:t>
            </a:r>
          </a:p>
          <a:p>
            <a:endParaRPr lang="en-US" sz="3600" dirty="0" smtClean="0"/>
          </a:p>
          <a:p>
            <a:r>
              <a:rPr lang="en-US" sz="3600" b="1" dirty="0" smtClean="0">
                <a:solidFill>
                  <a:srgbClr val="7030A0"/>
                </a:solidFill>
              </a:rPr>
              <a:t>Enter Dimensional Analysis</a:t>
            </a:r>
            <a:endParaRPr lang="en-US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20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0208"/>
            <a:ext cx="12192000" cy="518779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</a:rPr>
              <a:t>Dimensional Analysis Formula</a:t>
            </a:r>
          </a:p>
          <a:p>
            <a:endParaRPr lang="en-US" sz="3600" b="1" dirty="0">
              <a:solidFill>
                <a:srgbClr val="7030A0"/>
              </a:solidFill>
            </a:endParaRPr>
          </a:p>
          <a:p>
            <a:r>
              <a:rPr lang="en-GB" sz="3600" dirty="0"/>
              <a:t>Units Desired = Units Given × Ratio Factor</a:t>
            </a:r>
            <a:endParaRPr lang="en-US" sz="3600" dirty="0"/>
          </a:p>
          <a:p>
            <a:endParaRPr lang="en-US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451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0208"/>
            <a:ext cx="12192000" cy="5187792"/>
          </a:xfrm>
        </p:spPr>
        <p:txBody>
          <a:bodyPr>
            <a:normAutofit/>
          </a:bodyPr>
          <a:lstStyle/>
          <a:p>
            <a:r>
              <a:rPr lang="en-GB" sz="3600" dirty="0" smtClean="0"/>
              <a:t>Units </a:t>
            </a:r>
            <a:r>
              <a:rPr lang="en-GB" sz="3600" dirty="0"/>
              <a:t>Desired = Units Given × Ratio Factor</a:t>
            </a:r>
            <a:endParaRPr lang="en-US" sz="3600" dirty="0"/>
          </a:p>
          <a:p>
            <a:endParaRPr lang="en-US" sz="3600" b="1" dirty="0" smtClean="0">
              <a:solidFill>
                <a:srgbClr val="7030A0"/>
              </a:solidFill>
            </a:endParaRPr>
          </a:p>
          <a:p>
            <a:r>
              <a:rPr lang="en-US" sz="3600" dirty="0" smtClean="0"/>
              <a:t>Example: How many centimeters are in 6 inches?</a:t>
            </a:r>
          </a:p>
          <a:p>
            <a:endParaRPr lang="en-US" sz="3600" dirty="0" smtClean="0"/>
          </a:p>
          <a:p>
            <a:r>
              <a:rPr lang="en-US" sz="3600" dirty="0" smtClean="0"/>
              <a:t>Units Desired: centimeters</a:t>
            </a:r>
          </a:p>
          <a:p>
            <a:r>
              <a:rPr lang="en-US" sz="3600" dirty="0" smtClean="0"/>
              <a:t>Units Given: inches</a:t>
            </a:r>
          </a:p>
          <a:p>
            <a:r>
              <a:rPr lang="en-US" sz="3600" dirty="0" smtClean="0"/>
              <a:t>Ratio factor: 1 inch equals 2.54 cm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49183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</p:spPr>
            <p:txBody>
              <a:bodyPr>
                <a:normAutofit/>
              </a:bodyPr>
              <a:lstStyle/>
              <a:p>
                <a:r>
                  <a:rPr lang="en-GB" sz="3600" dirty="0" smtClean="0"/>
                  <a:t>Set up the equation such that the units of inches will be cancelled.</a:t>
                </a:r>
                <a:endParaRPr lang="en-US" sz="3600" dirty="0"/>
              </a:p>
              <a:p>
                <a:endParaRPr lang="en-US" sz="3600" b="1" dirty="0" smtClean="0">
                  <a:solidFill>
                    <a:srgbClr val="7030A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𝒄𝒆𝒏𝒕𝒊𝒎𝒆𝒕𝒆𝒓𝒔</m:t>
                      </m:r>
                      <m:r>
                        <a:rPr lang="en-US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trike="sngStrike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𝒊𝒏𝒄𝒉𝒆𝒔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𝟓𝟒</m:t>
                          </m:r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𝒄𝒎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trike="sngStrike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𝒊𝒏𝒄𝒉</m:t>
                          </m:r>
                        </m:den>
                      </m:f>
                    </m:oMath>
                  </m:oMathPara>
                </a14:m>
                <a:endParaRPr lang="en-US" sz="3600" b="1" dirty="0" smtClean="0">
                  <a:solidFill>
                    <a:srgbClr val="7030A0"/>
                  </a:solidFill>
                </a:endParaRPr>
              </a:p>
              <a:p>
                <a:endParaRPr lang="en-US" sz="3600" b="1" dirty="0">
                  <a:solidFill>
                    <a:srgbClr val="7030A0"/>
                  </a:solidFill>
                </a:endParaRPr>
              </a:p>
              <a:p>
                <a:r>
                  <a:rPr lang="en-US" sz="3600" b="1" smtClean="0">
                    <a:solidFill>
                      <a:srgbClr val="7030A0"/>
                    </a:solidFill>
                  </a:rPr>
                  <a:t># </a:t>
                </a:r>
                <a:r>
                  <a:rPr lang="en-US" sz="3600" b="1" smtClean="0">
                    <a:solidFill>
                      <a:srgbClr val="7030A0"/>
                    </a:solidFill>
                  </a:rPr>
                  <a:t>centimeters=15.24 </a:t>
                </a:r>
                <a:r>
                  <a:rPr lang="en-US" sz="3600" b="1" dirty="0" smtClean="0">
                    <a:solidFill>
                      <a:srgbClr val="7030A0"/>
                    </a:solidFill>
                  </a:rPr>
                  <a:t>cm</a:t>
                </a: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  <a:blipFill rotWithShape="1">
                <a:blip r:embed="rId2"/>
                <a:stretch>
                  <a:fillRect t="-2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4935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0208"/>
            <a:ext cx="12192000" cy="518779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Dimensional Analysis method can also be used to perform multiple conversions.</a:t>
            </a:r>
            <a:endParaRPr lang="en-US" sz="3600" dirty="0"/>
          </a:p>
          <a:p>
            <a:r>
              <a:rPr lang="en-US" sz="3600" dirty="0" smtClean="0">
                <a:solidFill>
                  <a:srgbClr val="7030A0"/>
                </a:solidFill>
              </a:rPr>
              <a:t>Units desired=Units </a:t>
            </a:r>
            <a:r>
              <a:rPr lang="en-US" sz="3600" dirty="0" err="1" smtClean="0">
                <a:solidFill>
                  <a:srgbClr val="7030A0"/>
                </a:solidFill>
              </a:rPr>
              <a:t>given×Ratio</a:t>
            </a:r>
            <a:r>
              <a:rPr lang="en-US" sz="3600" dirty="0" smtClean="0">
                <a:solidFill>
                  <a:srgbClr val="7030A0"/>
                </a:solidFill>
              </a:rPr>
              <a:t> Factor 1×Ratio Factor 2</a:t>
            </a:r>
          </a:p>
          <a:p>
            <a:endParaRPr lang="en-US" sz="3600" dirty="0">
              <a:solidFill>
                <a:srgbClr val="7030A0"/>
              </a:solidFill>
            </a:endParaRPr>
          </a:p>
          <a:p>
            <a:r>
              <a:rPr lang="en-US" sz="3600" dirty="0" smtClean="0"/>
              <a:t>Example</a:t>
            </a:r>
            <a:r>
              <a:rPr lang="en-US" sz="3600" smtClean="0"/>
              <a:t>: 2400 </a:t>
            </a:r>
            <a:r>
              <a:rPr lang="en-US" sz="3600" dirty="0" smtClean="0"/>
              <a:t>seconds equal ? Hours</a:t>
            </a:r>
          </a:p>
          <a:p>
            <a:r>
              <a:rPr lang="en-US" sz="3600" dirty="0" smtClean="0"/>
              <a:t>Units desired: hours</a:t>
            </a:r>
          </a:p>
          <a:p>
            <a:r>
              <a:rPr lang="en-US" sz="3600" dirty="0" smtClean="0"/>
              <a:t>Units given: seconds</a:t>
            </a:r>
          </a:p>
          <a:p>
            <a:r>
              <a:rPr lang="en-US" sz="3600" dirty="0" smtClean="0"/>
              <a:t>Ratio factor 1: 60 seconds=1 min., Ratio factor 2: 60 min.=1 </a:t>
            </a:r>
            <a:r>
              <a:rPr lang="en-US" sz="3600" dirty="0" err="1" smtClean="0"/>
              <a:t>hr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572199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Dimensional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</p:spPr>
            <p:txBody>
              <a:bodyPr>
                <a:normAutofit/>
              </a:bodyPr>
              <a:lstStyle/>
              <a:p>
                <a:r>
                  <a:rPr lang="en-US" sz="3600" dirty="0" smtClean="0"/>
                  <a:t>The Dimensional Analysis method can also be used to perform multiple conversions.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h𝑜𝑢𝑟𝑠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2400 </m:t>
                          </m:r>
                          <m:r>
                            <a:rPr lang="en-US" sz="3600" b="0" i="1" strike="sngStrike" smtClean="0">
                              <a:latin typeface="Cambria Math" panose="02040503050406030204" pitchFamily="18" charset="0"/>
                            </a:rPr>
                            <m:t>𝑠𝑒𝑐𝑜𝑛𝑑𝑠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36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</m:t>
                          </m:r>
                          <m:r>
                            <a:rPr lang="en-US" sz="3600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𝑚𝑖𝑛𝑢𝑡𝑒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60 </m:t>
                          </m:r>
                          <m:r>
                            <a:rPr lang="en-US" sz="3600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𝑠𝑒𝑐𝑜𝑛𝑑𝑠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36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h𝑜𝑢𝑟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60 </m:t>
                          </m:r>
                          <m:r>
                            <a:rPr lang="en-US" sz="3600" b="0" i="1" strike="sngStrike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𝑚𝑖𝑛𝑢𝑡𝑒𝑠</m:t>
                          </m:r>
                        </m:den>
                      </m:f>
                    </m:oMath>
                  </m:oMathPara>
                </a14:m>
                <a:endParaRPr lang="en-US" sz="3600" dirty="0" smtClean="0"/>
              </a:p>
              <a:p>
                <a:endParaRPr lang="en-US" sz="3600" dirty="0"/>
              </a:p>
              <a:p>
                <a:r>
                  <a:rPr lang="en-US" sz="3600" dirty="0" smtClean="0"/>
                  <a:t>#hours=2/3 hours</a:t>
                </a:r>
              </a:p>
              <a:p>
                <a:endParaRPr lang="en-US" sz="3600" dirty="0"/>
              </a:p>
              <a:p>
                <a:r>
                  <a:rPr lang="en-US" sz="3600" dirty="0" smtClean="0"/>
                  <a:t>Notice that we didn’t have to set up 2 separate Ratio/Proportion Equations.</a:t>
                </a:r>
                <a:endParaRPr lang="en-US" sz="3600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0" y="1670208"/>
                <a:ext cx="12192000" cy="5187792"/>
              </a:xfrm>
              <a:blipFill rotWithShape="0">
                <a:blip r:embed="rId2"/>
                <a:stretch>
                  <a:fillRect l="-1200" t="-2938" r="-2050" b="-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063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84856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0208"/>
            <a:ext cx="12192000" cy="5187792"/>
          </a:xfrm>
        </p:spPr>
        <p:txBody>
          <a:bodyPr>
            <a:normAutofit/>
          </a:bodyPr>
          <a:lstStyle/>
          <a:p>
            <a:r>
              <a:rPr lang="en-GB" sz="3600" dirty="0" smtClean="0"/>
              <a:t>Units Desired = Units Given × Ratio Factor</a:t>
            </a:r>
          </a:p>
          <a:p>
            <a:r>
              <a:rPr lang="en-US" sz="3600" dirty="0" smtClean="0">
                <a:solidFill>
                  <a:srgbClr val="7030A0"/>
                </a:solidFill>
              </a:rPr>
              <a:t>Units desired=Units </a:t>
            </a:r>
            <a:r>
              <a:rPr lang="en-US" sz="3600" dirty="0" err="1" smtClean="0">
                <a:solidFill>
                  <a:srgbClr val="7030A0"/>
                </a:solidFill>
              </a:rPr>
              <a:t>given×Ratio</a:t>
            </a:r>
            <a:r>
              <a:rPr lang="en-US" sz="3600" dirty="0" smtClean="0">
                <a:solidFill>
                  <a:srgbClr val="7030A0"/>
                </a:solidFill>
              </a:rPr>
              <a:t> Factor 1×Ratio Factor </a:t>
            </a:r>
          </a:p>
          <a:p>
            <a:endParaRPr lang="en-US" sz="3600" dirty="0">
              <a:solidFill>
                <a:srgbClr val="7030A0"/>
              </a:solidFill>
            </a:endParaRPr>
          </a:p>
          <a:p>
            <a:r>
              <a:rPr lang="en-US" sz="3600" dirty="0" smtClean="0">
                <a:solidFill>
                  <a:srgbClr val="7030A0"/>
                </a:solidFill>
              </a:rPr>
              <a:t>300 kg equal how many pounds?, </a:t>
            </a:r>
            <a:r>
              <a:rPr lang="en-US" sz="3600" dirty="0">
                <a:solidFill>
                  <a:srgbClr val="7030A0"/>
                </a:solidFill>
              </a:rPr>
              <a:t>1</a:t>
            </a:r>
            <a:r>
              <a:rPr lang="en-US" sz="3600" dirty="0" smtClean="0">
                <a:solidFill>
                  <a:srgbClr val="7030A0"/>
                </a:solidFill>
              </a:rPr>
              <a:t> kg=2.202 </a:t>
            </a:r>
            <a:r>
              <a:rPr lang="en-US" sz="3600" dirty="0" err="1" smtClean="0">
                <a:solidFill>
                  <a:srgbClr val="7030A0"/>
                </a:solidFill>
              </a:rPr>
              <a:t>lb</a:t>
            </a:r>
            <a:endParaRPr lang="en-US" sz="3600" dirty="0" smtClean="0">
              <a:solidFill>
                <a:srgbClr val="7030A0"/>
              </a:solidFill>
            </a:endParaRPr>
          </a:p>
          <a:p>
            <a:endParaRPr lang="en-US" sz="3600" dirty="0">
              <a:solidFill>
                <a:srgbClr val="7030A0"/>
              </a:solidFill>
            </a:endParaRPr>
          </a:p>
          <a:p>
            <a:r>
              <a:rPr lang="en-US" sz="3600" dirty="0" smtClean="0">
                <a:solidFill>
                  <a:srgbClr val="7030A0"/>
                </a:solidFill>
              </a:rPr>
              <a:t>5 miles equal how many inches?, how many yards?, 1 mile=5,280 feet, 1 foot=12 inches, 3 feet=1 yard</a:t>
            </a:r>
            <a:endParaRPr lang="en-US" sz="3600" dirty="0" smtClean="0"/>
          </a:p>
          <a:p>
            <a:endParaRPr lang="en-US" sz="3600" b="1" dirty="0" smtClean="0">
              <a:solidFill>
                <a:srgbClr val="7030A0"/>
              </a:solidFill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55013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419</Words>
  <Application>Microsoft Office PowerPoint</Application>
  <PresentationFormat>Custom</PresentationFormat>
  <Paragraphs>66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Introduction to Dimensional Analysis</vt:lpstr>
      <vt:lpstr>Introduction to Dimensional Analysis</vt:lpstr>
      <vt:lpstr>Introduction to Dimensional Analysis</vt:lpstr>
      <vt:lpstr>Introduction to Dimensional Analysis</vt:lpstr>
      <vt:lpstr>Introduction to Dimensional Analysis</vt:lpstr>
      <vt:lpstr>Introduction to Dimensional Analysis</vt:lpstr>
      <vt:lpstr>Introduction to Dimensional Analysis</vt:lpstr>
      <vt:lpstr>Introduction to Dimensional Analysis</vt:lpstr>
      <vt:lpstr>Introduction to Dimensional Analysis</vt:lpstr>
      <vt:lpstr>Introduction to Dimensional Analysis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Dimensional Analysis</dc:title>
  <dc:creator>renobrook</dc:creator>
  <cp:lastModifiedBy>D8-T1</cp:lastModifiedBy>
  <cp:revision>11</cp:revision>
  <dcterms:created xsi:type="dcterms:W3CDTF">2014-09-14T21:01:11Z</dcterms:created>
  <dcterms:modified xsi:type="dcterms:W3CDTF">2015-10-07T18:24:49Z</dcterms:modified>
</cp:coreProperties>
</file>